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 id="272" r:id="rId15"/>
    <p:sldId id="270" r:id="rId16"/>
    <p:sldId id="273" r:id="rId17"/>
    <p:sldId id="274" r:id="rId18"/>
    <p:sldId id="275" r:id="rId1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25BE3-A32C-4CF2-BD42-82047AD092E7}" type="datetimeFigureOut">
              <a:rPr lang="ko-KR" altLang="en-US" smtClean="0"/>
              <a:t>2021-09-02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278E1-F208-4676-93B2-6A3B5950682B}" type="slidenum">
              <a:rPr lang="ko-KR" altLang="en-US" smtClean="0"/>
              <a:t>‹#›</a:t>
            </a:fld>
            <a:endParaRPr lang="ko-KR" altLang="en-US"/>
          </a:p>
        </p:txBody>
      </p:sp>
    </p:spTree>
    <p:extLst>
      <p:ext uri="{BB962C8B-B14F-4D97-AF65-F5344CB8AC3E}">
        <p14:creationId xmlns:p14="http://schemas.microsoft.com/office/powerpoint/2010/main" val="379084979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a:t>
            </a:fld>
            <a:endParaRPr lang="ko-KR" altLang="en-US"/>
          </a:p>
        </p:txBody>
      </p:sp>
    </p:spTree>
    <p:extLst>
      <p:ext uri="{BB962C8B-B14F-4D97-AF65-F5344CB8AC3E}">
        <p14:creationId xmlns:p14="http://schemas.microsoft.com/office/powerpoint/2010/main" val="382537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10</a:t>
            </a:fld>
            <a:endParaRPr lang="ko-KR" altLang="en-US"/>
          </a:p>
        </p:txBody>
      </p:sp>
    </p:spTree>
    <p:extLst>
      <p:ext uri="{BB962C8B-B14F-4D97-AF65-F5344CB8AC3E}">
        <p14:creationId xmlns:p14="http://schemas.microsoft.com/office/powerpoint/2010/main" val="377702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11</a:t>
            </a:fld>
            <a:endParaRPr lang="ko-KR" altLang="en-US"/>
          </a:p>
        </p:txBody>
      </p:sp>
    </p:spTree>
    <p:extLst>
      <p:ext uri="{BB962C8B-B14F-4D97-AF65-F5344CB8AC3E}">
        <p14:creationId xmlns:p14="http://schemas.microsoft.com/office/powerpoint/2010/main" val="359639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12</a:t>
            </a:fld>
            <a:endParaRPr lang="ko-KR" altLang="en-US"/>
          </a:p>
        </p:txBody>
      </p:sp>
    </p:spTree>
    <p:extLst>
      <p:ext uri="{BB962C8B-B14F-4D97-AF65-F5344CB8AC3E}">
        <p14:creationId xmlns:p14="http://schemas.microsoft.com/office/powerpoint/2010/main" val="261051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13</a:t>
            </a:fld>
            <a:endParaRPr lang="ko-KR" altLang="en-US"/>
          </a:p>
        </p:txBody>
      </p:sp>
    </p:spTree>
    <p:extLst>
      <p:ext uri="{BB962C8B-B14F-4D97-AF65-F5344CB8AC3E}">
        <p14:creationId xmlns:p14="http://schemas.microsoft.com/office/powerpoint/2010/main" val="1026366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14</a:t>
            </a:fld>
            <a:endParaRPr lang="ko-KR" altLang="en-US"/>
          </a:p>
        </p:txBody>
      </p:sp>
    </p:spTree>
    <p:extLst>
      <p:ext uri="{BB962C8B-B14F-4D97-AF65-F5344CB8AC3E}">
        <p14:creationId xmlns:p14="http://schemas.microsoft.com/office/powerpoint/2010/main" val="131320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15</a:t>
            </a:fld>
            <a:endParaRPr lang="ko-KR" altLang="en-US"/>
          </a:p>
        </p:txBody>
      </p:sp>
    </p:spTree>
    <p:extLst>
      <p:ext uri="{BB962C8B-B14F-4D97-AF65-F5344CB8AC3E}">
        <p14:creationId xmlns:p14="http://schemas.microsoft.com/office/powerpoint/2010/main" val="122315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16</a:t>
            </a:fld>
            <a:endParaRPr lang="ko-KR" altLang="en-US"/>
          </a:p>
        </p:txBody>
      </p:sp>
    </p:spTree>
    <p:extLst>
      <p:ext uri="{BB962C8B-B14F-4D97-AF65-F5344CB8AC3E}">
        <p14:creationId xmlns:p14="http://schemas.microsoft.com/office/powerpoint/2010/main" val="178488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17</a:t>
            </a:fld>
            <a:endParaRPr lang="ko-KR" altLang="en-US"/>
          </a:p>
        </p:txBody>
      </p:sp>
    </p:spTree>
    <p:extLst>
      <p:ext uri="{BB962C8B-B14F-4D97-AF65-F5344CB8AC3E}">
        <p14:creationId xmlns:p14="http://schemas.microsoft.com/office/powerpoint/2010/main" val="332754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18</a:t>
            </a:fld>
            <a:endParaRPr lang="ko-KR" altLang="en-US"/>
          </a:p>
        </p:txBody>
      </p:sp>
    </p:spTree>
    <p:extLst>
      <p:ext uri="{BB962C8B-B14F-4D97-AF65-F5344CB8AC3E}">
        <p14:creationId xmlns:p14="http://schemas.microsoft.com/office/powerpoint/2010/main" val="6585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2</a:t>
            </a:fld>
            <a:endParaRPr lang="ko-KR" altLang="en-US"/>
          </a:p>
        </p:txBody>
      </p:sp>
    </p:spTree>
    <p:extLst>
      <p:ext uri="{BB962C8B-B14F-4D97-AF65-F5344CB8AC3E}">
        <p14:creationId xmlns:p14="http://schemas.microsoft.com/office/powerpoint/2010/main" val="404696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3</a:t>
            </a:fld>
            <a:endParaRPr lang="ko-KR" altLang="en-US"/>
          </a:p>
        </p:txBody>
      </p:sp>
    </p:spTree>
    <p:extLst>
      <p:ext uri="{BB962C8B-B14F-4D97-AF65-F5344CB8AC3E}">
        <p14:creationId xmlns:p14="http://schemas.microsoft.com/office/powerpoint/2010/main" val="158873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4</a:t>
            </a:fld>
            <a:endParaRPr lang="ko-KR" altLang="en-US"/>
          </a:p>
        </p:txBody>
      </p:sp>
    </p:spTree>
    <p:extLst>
      <p:ext uri="{BB962C8B-B14F-4D97-AF65-F5344CB8AC3E}">
        <p14:creationId xmlns:p14="http://schemas.microsoft.com/office/powerpoint/2010/main" val="1131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5</a:t>
            </a:fld>
            <a:endParaRPr lang="ko-KR" altLang="en-US"/>
          </a:p>
        </p:txBody>
      </p:sp>
    </p:spTree>
    <p:extLst>
      <p:ext uri="{BB962C8B-B14F-4D97-AF65-F5344CB8AC3E}">
        <p14:creationId xmlns:p14="http://schemas.microsoft.com/office/powerpoint/2010/main" val="267284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6</a:t>
            </a:fld>
            <a:endParaRPr lang="ko-KR" altLang="en-US"/>
          </a:p>
        </p:txBody>
      </p:sp>
    </p:spTree>
    <p:extLst>
      <p:ext uri="{BB962C8B-B14F-4D97-AF65-F5344CB8AC3E}">
        <p14:creationId xmlns:p14="http://schemas.microsoft.com/office/powerpoint/2010/main" val="310550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7</a:t>
            </a:fld>
            <a:endParaRPr lang="ko-KR" altLang="en-US"/>
          </a:p>
        </p:txBody>
      </p:sp>
    </p:spTree>
    <p:extLst>
      <p:ext uri="{BB962C8B-B14F-4D97-AF65-F5344CB8AC3E}">
        <p14:creationId xmlns:p14="http://schemas.microsoft.com/office/powerpoint/2010/main" val="258079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8</a:t>
            </a:fld>
            <a:endParaRPr lang="ko-KR" altLang="en-US"/>
          </a:p>
        </p:txBody>
      </p:sp>
    </p:spTree>
    <p:extLst>
      <p:ext uri="{BB962C8B-B14F-4D97-AF65-F5344CB8AC3E}">
        <p14:creationId xmlns:p14="http://schemas.microsoft.com/office/powerpoint/2010/main" val="749938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EA8278E1-F208-4676-93B2-6A3B5950682B}" type="slidenum">
              <a:rPr lang="ko-KR" altLang="en-US" smtClean="0"/>
              <a:t>9</a:t>
            </a:fld>
            <a:endParaRPr lang="ko-KR" altLang="en-US"/>
          </a:p>
        </p:txBody>
      </p:sp>
    </p:spTree>
    <p:extLst>
      <p:ext uri="{BB962C8B-B14F-4D97-AF65-F5344CB8AC3E}">
        <p14:creationId xmlns:p14="http://schemas.microsoft.com/office/powerpoint/2010/main" val="247943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ko-KR" altLang="en-US"/>
          </a:p>
        </p:txBody>
      </p:sp>
      <p:sp>
        <p:nvSpPr>
          <p:cNvPr id="4" name="날짜 개체 틀 3"/>
          <p:cNvSpPr>
            <a:spLocks noGrp="1"/>
          </p:cNvSpPr>
          <p:nvPr>
            <p:ph type="dt" sz="half" idx="10"/>
          </p:nvPr>
        </p:nvSpPr>
        <p:spPr/>
        <p:txBody>
          <a:bodyPr/>
          <a:lstStyle/>
          <a:p>
            <a:fld id="{BA819248-70EA-4DCA-BE5F-4313D09396AF}" type="datetime1">
              <a:rPr lang="ko-KR" altLang="en-US" smtClean="0"/>
              <a:t>2021-09-02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51391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ADA8522-1A8A-42A9-902E-1DC9657F9C40}" type="datetime1">
              <a:rPr lang="ko-KR" altLang="en-US" smtClean="0"/>
              <a:t>2021-09-02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33091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7FB9E40-4CF2-4D9D-874F-D92C673DC7FB}" type="datetime1">
              <a:rPr lang="ko-KR" altLang="en-US" smtClean="0"/>
              <a:t>2021-09-02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144453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88F0C4D-D56C-4351-924B-1F4A3C285536}" type="datetime1">
              <a:rPr lang="ko-KR" altLang="en-US" smtClean="0"/>
              <a:t>2021-09-02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6106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p>
        </p:txBody>
      </p:sp>
      <p:sp>
        <p:nvSpPr>
          <p:cNvPr id="4" name="날짜 개체 틀 3"/>
          <p:cNvSpPr>
            <a:spLocks noGrp="1"/>
          </p:cNvSpPr>
          <p:nvPr>
            <p:ph type="dt" sz="half" idx="10"/>
          </p:nvPr>
        </p:nvSpPr>
        <p:spPr/>
        <p:txBody>
          <a:bodyPr/>
          <a:lstStyle/>
          <a:p>
            <a:fld id="{AA34DC5C-FBF8-4D0D-A227-6E3C430F7F71}" type="datetime1">
              <a:rPr lang="ko-KR" altLang="en-US" smtClean="0"/>
              <a:t>2021-09-02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282111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980AD05-292E-437A-AE9F-A850AAD59FBA}" type="datetime1">
              <a:rPr lang="ko-KR" altLang="en-US" smtClean="0"/>
              <a:t>2021-09-02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07907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7E24521-A316-4813-8702-5F1E7BBD6B84}" type="datetime1">
              <a:rPr lang="ko-KR" altLang="en-US" smtClean="0"/>
              <a:t>2021-09-02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330431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6894C686-F2A8-4FC9-97B4-734159BEDD51}" type="datetime1">
              <a:rPr lang="ko-KR" altLang="en-US" smtClean="0"/>
              <a:t>2021-09-02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220934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EF7B3EA-00CE-4CAE-81E3-98F72A5CF8A3}" type="datetime1">
              <a:rPr lang="ko-KR" altLang="en-US" smtClean="0"/>
              <a:t>2021-09-02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150843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A578C847-34F1-4470-80CD-0EDFB0B4D9BA}" type="datetime1">
              <a:rPr lang="ko-KR" altLang="en-US" smtClean="0"/>
              <a:t>2021-09-02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9746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838D419F-649B-4393-A273-08368153F9AF}" type="datetime1">
              <a:rPr lang="ko-KR" altLang="en-US" smtClean="0"/>
              <a:t>2021-09-02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115541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E1341-DED5-4359-AB0E-FB8E78175E02}" type="datetime1">
              <a:rPr lang="ko-KR" altLang="en-US" smtClean="0"/>
              <a:t>2021-09-02</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682FE-DC96-4F71-99D2-CBE2D4933ECD}" type="slidenum">
              <a:rPr lang="ko-KR" altLang="en-US" smtClean="0"/>
              <a:t>‹#›</a:t>
            </a:fld>
            <a:endParaRPr lang="ko-KR" altLang="en-US"/>
          </a:p>
        </p:txBody>
      </p:sp>
    </p:spTree>
    <p:extLst>
      <p:ext uri="{BB962C8B-B14F-4D97-AF65-F5344CB8AC3E}">
        <p14:creationId xmlns:p14="http://schemas.microsoft.com/office/powerpoint/2010/main" val="183478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idibook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7076" y="2244437"/>
            <a:ext cx="10856422" cy="3943436"/>
          </a:xfrm>
        </p:spPr>
        <p:txBody>
          <a:bodyPr>
            <a:normAutofit fontScale="90000"/>
          </a:bodyPr>
          <a:lstStyle/>
          <a:p>
            <a:pPr algn="ctr" fontAlgn="base">
              <a:lnSpc>
                <a:spcPct val="150000"/>
              </a:lnSpc>
            </a:pPr>
            <a:r>
              <a:rPr lang="ko-KR" altLang="en-US" sz="5300" b="1" dirty="0" smtClean="0"/>
              <a:t> </a:t>
            </a:r>
            <a:r>
              <a:rPr lang="en-US" altLang="ko-KR" sz="5300" b="1" dirty="0" smtClean="0"/>
              <a:t>How to purchase the </a:t>
            </a:r>
            <a:br>
              <a:rPr lang="en-US" altLang="ko-KR" sz="5300" b="1" dirty="0" smtClean="0"/>
            </a:br>
            <a:r>
              <a:rPr lang="en-US" altLang="ko-KR" sz="5300" b="1" dirty="0" smtClean="0"/>
              <a:t>E-BOOK</a:t>
            </a:r>
            <a:r>
              <a:rPr lang="en-US" altLang="ko-KR" sz="6000" dirty="0"/>
              <a:t/>
            </a:r>
            <a:br>
              <a:rPr lang="en-US" altLang="ko-KR" sz="6000" dirty="0"/>
            </a:br>
            <a:r>
              <a:rPr lang="ko-KR" altLang="en-US" sz="4000" dirty="0" smtClean="0"/>
              <a:t>전자책 </a:t>
            </a:r>
            <a:r>
              <a:rPr lang="ko-KR" altLang="en-US" sz="4000" dirty="0"/>
              <a:t>사는 </a:t>
            </a:r>
            <a:r>
              <a:rPr lang="ko-KR" altLang="en-US" sz="4000" dirty="0" smtClean="0"/>
              <a:t>법</a:t>
            </a:r>
            <a:r>
              <a:rPr lang="en-US" altLang="ko-KR" sz="5600" dirty="0" smtClean="0"/>
              <a:t/>
            </a:r>
            <a:br>
              <a:rPr lang="en-US" altLang="ko-KR" sz="5600" dirty="0" smtClean="0"/>
            </a:br>
            <a:r>
              <a:rPr lang="ko-KR" altLang="en-US" sz="5600" dirty="0" smtClean="0"/>
              <a:t> </a:t>
            </a:r>
            <a:r>
              <a:rPr lang="ko-KR" altLang="en-US" dirty="0"/>
              <a:t/>
            </a:r>
            <a:br>
              <a:rPr lang="ko-KR" altLang="en-US" dirty="0"/>
            </a:br>
            <a:endParaRPr lang="ko-KR" altLang="en-US" dirty="0"/>
          </a:p>
        </p:txBody>
      </p:sp>
      <p:sp>
        <p:nvSpPr>
          <p:cNvPr id="3" name="슬라이드 번호 개체 틀 2"/>
          <p:cNvSpPr>
            <a:spLocks noGrp="1"/>
          </p:cNvSpPr>
          <p:nvPr>
            <p:ph type="sldNum" sz="quarter" idx="12"/>
          </p:nvPr>
        </p:nvSpPr>
        <p:spPr/>
        <p:txBody>
          <a:bodyPr/>
          <a:lstStyle/>
          <a:p>
            <a:pPr algn="ctr"/>
            <a:fld id="{741682FE-DC96-4F71-99D2-CBE2D4933ECD}" type="slidenum">
              <a:rPr lang="ko-KR" altLang="en-US" smtClean="0"/>
              <a:pPr algn="ctr"/>
              <a:t>1</a:t>
            </a:fld>
            <a:endParaRPr lang="ko-KR" altLang="en-US"/>
          </a:p>
        </p:txBody>
      </p:sp>
    </p:spTree>
    <p:extLst>
      <p:ext uri="{BB962C8B-B14F-4D97-AF65-F5344CB8AC3E}">
        <p14:creationId xmlns:p14="http://schemas.microsoft.com/office/powerpoint/2010/main" val="2829017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00000"/>
              </a:lnSpc>
            </a:pPr>
            <a:r>
              <a:rPr lang="en-US" altLang="ko-KR" sz="2000" dirty="0" smtClean="0"/>
              <a:t>11. Type </a:t>
            </a:r>
            <a:r>
              <a:rPr lang="en-US" altLang="ko-KR" sz="2000" u="sng" dirty="0" smtClean="0"/>
              <a:t>title of the book </a:t>
            </a:r>
            <a:r>
              <a:rPr lang="en-US" altLang="ko-KR" sz="2000" dirty="0" smtClean="0"/>
              <a:t>in </a:t>
            </a:r>
            <a:r>
              <a:rPr lang="en-US" altLang="ko-KR" sz="2000" dirty="0"/>
              <a:t>the box.</a:t>
            </a:r>
            <a:br>
              <a:rPr lang="en-US" altLang="ko-KR" sz="2000" dirty="0"/>
            </a:br>
            <a:r>
              <a:rPr lang="en-US" altLang="ko-KR" sz="2000" dirty="0" smtClean="0"/>
              <a:t>     </a:t>
            </a:r>
            <a:r>
              <a:rPr lang="ko-KR" altLang="en-US" sz="1400" dirty="0" smtClean="0"/>
              <a:t>상단 </a:t>
            </a:r>
            <a:r>
              <a:rPr lang="ko-KR" altLang="en-US" sz="1400" dirty="0"/>
              <a:t>흰 박스에 </a:t>
            </a:r>
            <a:r>
              <a:rPr lang="ko-KR" altLang="en-US" sz="1400" dirty="0" smtClean="0"/>
              <a:t>책 제목을 써 </a:t>
            </a:r>
            <a:r>
              <a:rPr lang="ko-KR" altLang="en-US" sz="1400" dirty="0" smtClean="0"/>
              <a:t>넣는다</a:t>
            </a:r>
            <a:r>
              <a:rPr lang="en-US" altLang="ko-KR" sz="1400" dirty="0"/>
              <a:t>.</a:t>
            </a:r>
            <a:endParaRPr lang="ko-KR" altLang="en-US" sz="1400" dirty="0"/>
          </a:p>
        </p:txBody>
      </p:sp>
      <p:sp>
        <p:nvSpPr>
          <p:cNvPr id="2" name="슬라이드 번호 개체 틀 1"/>
          <p:cNvSpPr>
            <a:spLocks noGrp="1"/>
          </p:cNvSpPr>
          <p:nvPr>
            <p:ph type="sldNum" sz="quarter" idx="12"/>
          </p:nvPr>
        </p:nvSpPr>
        <p:spPr/>
        <p:txBody>
          <a:bodyPr/>
          <a:lstStyle/>
          <a:p>
            <a:fld id="{741682FE-DC96-4F71-99D2-CBE2D4933ECD}" type="slidenum">
              <a:rPr lang="ko-KR" altLang="en-US" smtClean="0"/>
              <a:t>10</a:t>
            </a:fld>
            <a:endParaRPr lang="ko-KR" altLang="en-US"/>
          </a:p>
        </p:txBody>
      </p:sp>
      <p:pic>
        <p:nvPicPr>
          <p:cNvPr id="7" name="그림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651" y="1313045"/>
            <a:ext cx="9534698" cy="5334617"/>
          </a:xfrm>
          <a:prstGeom prst="rect">
            <a:avLst/>
          </a:prstGeom>
        </p:spPr>
      </p:pic>
    </p:spTree>
    <p:extLst>
      <p:ext uri="{BB962C8B-B14F-4D97-AF65-F5344CB8AC3E}">
        <p14:creationId xmlns:p14="http://schemas.microsoft.com/office/powerpoint/2010/main" val="147794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107429"/>
            <a:ext cx="10515600" cy="1239231"/>
          </a:xfrm>
        </p:spPr>
        <p:txBody>
          <a:bodyPr>
            <a:noAutofit/>
          </a:bodyPr>
          <a:lstStyle/>
          <a:p>
            <a:pPr fontAlgn="base">
              <a:lnSpc>
                <a:spcPct val="150000"/>
              </a:lnSpc>
            </a:pPr>
            <a:r>
              <a:rPr lang="en-US" altLang="ko-KR" sz="2000" dirty="0" smtClean="0"/>
              <a:t>12. </a:t>
            </a:r>
            <a:r>
              <a:rPr lang="en-US" altLang="ko-KR" sz="2000" dirty="0"/>
              <a:t>Click the book you want</a:t>
            </a:r>
            <a:r>
              <a:rPr lang="en-US" altLang="ko-KR" sz="2000" dirty="0" smtClean="0"/>
              <a:t>. </a:t>
            </a:r>
            <a:br>
              <a:rPr lang="en-US" altLang="ko-KR" sz="2000" dirty="0" smtClean="0"/>
            </a:br>
            <a:r>
              <a:rPr lang="en-US" altLang="ko-KR" sz="1200" dirty="0"/>
              <a:t> </a:t>
            </a:r>
            <a:r>
              <a:rPr lang="en-US" altLang="ko-KR" sz="1200" dirty="0" smtClean="0"/>
              <a:t>       </a:t>
            </a:r>
            <a:r>
              <a:rPr lang="ko-KR" altLang="en-US" sz="1400" dirty="0" smtClean="0"/>
              <a:t>원하는 </a:t>
            </a:r>
            <a:r>
              <a:rPr lang="ko-KR" altLang="en-US" sz="1400" dirty="0"/>
              <a:t>책을 클릭한다</a:t>
            </a:r>
            <a:r>
              <a:rPr lang="en-US" altLang="ko-KR" sz="1400" dirty="0"/>
              <a:t>.</a:t>
            </a:r>
            <a:endParaRPr lang="ko-KR" altLang="en-US" sz="1400" dirty="0"/>
          </a:p>
        </p:txBody>
      </p:sp>
      <p:pic>
        <p:nvPicPr>
          <p:cNvPr id="11" name="내용 개체 틀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0823" y="1346660"/>
            <a:ext cx="7941242" cy="5217149"/>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11</a:t>
            </a:fld>
            <a:endParaRPr lang="ko-KR" altLang="en-US"/>
          </a:p>
        </p:txBody>
      </p:sp>
    </p:spTree>
    <p:extLst>
      <p:ext uri="{BB962C8B-B14F-4D97-AF65-F5344CB8AC3E}">
        <p14:creationId xmlns:p14="http://schemas.microsoft.com/office/powerpoint/2010/main" val="3080403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185738"/>
            <a:ext cx="10515600" cy="1239231"/>
          </a:xfrm>
        </p:spPr>
        <p:txBody>
          <a:bodyPr>
            <a:noAutofit/>
          </a:bodyPr>
          <a:lstStyle/>
          <a:p>
            <a:pPr fontAlgn="base">
              <a:lnSpc>
                <a:spcPct val="150000"/>
              </a:lnSpc>
            </a:pPr>
            <a:r>
              <a:rPr lang="en-US" altLang="ko-KR" sz="2000" dirty="0" smtClean="0"/>
              <a:t>13. </a:t>
            </a:r>
            <a:r>
              <a:rPr lang="en-US" altLang="ko-KR" sz="2000" dirty="0"/>
              <a:t>Click the buying(</a:t>
            </a:r>
            <a:r>
              <a:rPr lang="en-US" altLang="ko-KR" sz="2000" dirty="0" err="1"/>
              <a:t>bluebox</a:t>
            </a:r>
            <a:r>
              <a:rPr lang="en-US" altLang="ko-KR" sz="2000" dirty="0" smtClean="0"/>
              <a:t>). </a:t>
            </a:r>
            <a:br>
              <a:rPr lang="en-US" altLang="ko-KR" sz="2000" dirty="0" smtClean="0"/>
            </a:br>
            <a:r>
              <a:rPr lang="en-US" altLang="ko-KR" sz="1200" dirty="0"/>
              <a:t> </a:t>
            </a:r>
            <a:r>
              <a:rPr lang="en-US" altLang="ko-KR" sz="1200" dirty="0" smtClean="0"/>
              <a:t>       </a:t>
            </a:r>
            <a:r>
              <a:rPr lang="en-US" altLang="ko-KR" sz="1400" dirty="0" smtClean="0"/>
              <a:t>‘</a:t>
            </a:r>
            <a:r>
              <a:rPr lang="ko-KR" altLang="en-US" sz="1400" dirty="0"/>
              <a:t>구매하기’ 버튼을 클릭한다</a:t>
            </a:r>
            <a:r>
              <a:rPr lang="en-US" altLang="ko-KR" sz="1400" dirty="0"/>
              <a:t>.</a:t>
            </a:r>
            <a:endParaRPr lang="ko-KR" altLang="en-US" sz="14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2309" y="1330036"/>
            <a:ext cx="10019819" cy="5026314"/>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12</a:t>
            </a:fld>
            <a:endParaRPr lang="ko-KR" altLang="en-US"/>
          </a:p>
        </p:txBody>
      </p:sp>
    </p:spTree>
    <p:extLst>
      <p:ext uri="{BB962C8B-B14F-4D97-AF65-F5344CB8AC3E}">
        <p14:creationId xmlns:p14="http://schemas.microsoft.com/office/powerpoint/2010/main" val="4047214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224443" y="1837114"/>
            <a:ext cx="11243947" cy="1996352"/>
          </a:xfrm>
        </p:spPr>
        <p:txBody>
          <a:bodyPr>
            <a:noAutofit/>
          </a:bodyPr>
          <a:lstStyle/>
          <a:p>
            <a:pPr fontAlgn="base">
              <a:lnSpc>
                <a:spcPct val="150000"/>
              </a:lnSpc>
            </a:pPr>
            <a:r>
              <a:rPr lang="en-US" altLang="ko-KR" sz="2000" dirty="0" smtClean="0"/>
              <a:t>14. </a:t>
            </a:r>
            <a:r>
              <a:rPr lang="en-US" altLang="ko-KR" sz="2000" dirty="0"/>
              <a:t>Choose the Paying method </a:t>
            </a:r>
            <a:r>
              <a:rPr lang="en-US" altLang="ko-KR" sz="2000" dirty="0" smtClean="0"/>
              <a:t/>
            </a:r>
            <a:br>
              <a:rPr lang="en-US" altLang="ko-KR" sz="2000" dirty="0" smtClean="0"/>
            </a:br>
            <a:r>
              <a:rPr lang="en-US" altLang="ko-KR" sz="2000" dirty="0"/>
              <a:t> </a:t>
            </a:r>
            <a:r>
              <a:rPr lang="en-US" altLang="ko-KR" sz="2000" dirty="0" smtClean="0"/>
              <a:t>    (</a:t>
            </a:r>
            <a:r>
              <a:rPr lang="ko-KR" altLang="en-US" sz="2000" dirty="0"/>
              <a:t>해외발행 신용카드 </a:t>
            </a:r>
            <a:r>
              <a:rPr lang="en-US" altLang="ko-KR" sz="2000" dirty="0"/>
              <a:t>= foreign credit card)</a:t>
            </a:r>
            <a:br>
              <a:rPr lang="en-US" altLang="ko-KR" sz="2000" dirty="0"/>
            </a:br>
            <a:r>
              <a:rPr lang="en-US" altLang="ko-KR" sz="1200" dirty="0" smtClean="0"/>
              <a:t>         </a:t>
            </a:r>
            <a:r>
              <a:rPr lang="ko-KR" altLang="en-US" sz="1400" dirty="0" smtClean="0"/>
              <a:t>결제방법을 </a:t>
            </a:r>
            <a:r>
              <a:rPr lang="ko-KR" altLang="en-US" sz="1400" dirty="0"/>
              <a:t>선택한다</a:t>
            </a:r>
            <a:r>
              <a:rPr lang="en-US" altLang="ko-KR" sz="1400" dirty="0" smtClean="0"/>
              <a:t>.</a:t>
            </a:r>
            <a:br>
              <a:rPr lang="en-US" altLang="ko-KR" sz="1400" dirty="0" smtClean="0"/>
            </a:br>
            <a:r>
              <a:rPr lang="ko-KR" altLang="en-US" sz="500" dirty="0" smtClean="0"/>
              <a:t>　</a:t>
            </a:r>
            <a:r>
              <a:rPr lang="en-US" altLang="ko-KR" sz="2000" dirty="0" smtClean="0"/>
              <a:t/>
            </a:r>
            <a:br>
              <a:rPr lang="en-US" altLang="ko-KR" sz="2000" dirty="0" smtClean="0"/>
            </a:br>
            <a:r>
              <a:rPr lang="en-US" altLang="ko-KR" sz="2000" dirty="0" smtClean="0"/>
              <a:t>15. </a:t>
            </a:r>
            <a:r>
              <a:rPr lang="en-US" altLang="ko-KR" sz="2000" dirty="0"/>
              <a:t>Tick off the ‘Agree to Purchase(</a:t>
            </a:r>
            <a:r>
              <a:rPr lang="ko-KR" altLang="en-US" sz="2000" dirty="0" err="1"/>
              <a:t>구매동의</a:t>
            </a:r>
            <a:r>
              <a:rPr lang="en-US" altLang="ko-KR" sz="2000" dirty="0"/>
              <a:t>)’.</a:t>
            </a:r>
            <a:r>
              <a:rPr lang="ko-KR" altLang="en-US" sz="2000" dirty="0"/>
              <a:t/>
            </a:r>
            <a:br>
              <a:rPr lang="ko-KR" altLang="en-US" sz="2000" dirty="0"/>
            </a:br>
            <a:r>
              <a:rPr lang="ko-KR" altLang="en-US" sz="1400" dirty="0" smtClean="0"/>
              <a:t>       ‘</a:t>
            </a:r>
            <a:r>
              <a:rPr lang="ko-KR" altLang="en-US" sz="1400" dirty="0" err="1" smtClean="0"/>
              <a:t>구매동의’를</a:t>
            </a:r>
            <a:r>
              <a:rPr lang="ko-KR" altLang="en-US" sz="1400" dirty="0" smtClean="0"/>
              <a:t> 체크한다</a:t>
            </a:r>
            <a:r>
              <a:rPr lang="en-US" altLang="ko-KR" sz="1400" dirty="0" smtClean="0"/>
              <a:t>.</a:t>
            </a:r>
            <a:br>
              <a:rPr lang="en-US" altLang="ko-KR" sz="1400" dirty="0" smtClean="0"/>
            </a:br>
            <a:r>
              <a:rPr lang="ko-KR" altLang="en-US" sz="500" dirty="0" smtClean="0"/>
              <a:t>　</a:t>
            </a:r>
            <a:r>
              <a:rPr lang="en-US" altLang="ko-KR" sz="2000" dirty="0" smtClean="0"/>
              <a:t/>
            </a:r>
            <a:br>
              <a:rPr lang="en-US" altLang="ko-KR" sz="2000" dirty="0" smtClean="0"/>
            </a:br>
            <a:r>
              <a:rPr lang="en-US" altLang="ko-KR" sz="2000" dirty="0" smtClean="0"/>
              <a:t>16. </a:t>
            </a:r>
            <a:r>
              <a:rPr lang="en-US" altLang="ko-KR" sz="2000" dirty="0"/>
              <a:t>From now on, follow the Payment </a:t>
            </a:r>
            <a:r>
              <a:rPr lang="en-US" altLang="ko-KR" sz="2000" dirty="0" smtClean="0"/>
              <a:t>Process</a:t>
            </a:r>
            <a:r>
              <a:rPr lang="en-US" altLang="ko-KR" sz="2000" dirty="0"/>
              <a:t>.</a:t>
            </a:r>
            <a:br>
              <a:rPr lang="en-US" altLang="ko-KR" sz="2000" dirty="0"/>
            </a:br>
            <a:r>
              <a:rPr lang="en-US" altLang="ko-KR" sz="1400" dirty="0" smtClean="0"/>
              <a:t>       </a:t>
            </a:r>
            <a:r>
              <a:rPr lang="ko-KR" altLang="en-US" sz="1400" dirty="0" smtClean="0"/>
              <a:t>이후 </a:t>
            </a:r>
            <a:r>
              <a:rPr lang="ko-KR" altLang="en-US" sz="1400" dirty="0"/>
              <a:t>결제를 진행한다</a:t>
            </a:r>
            <a:r>
              <a:rPr lang="en-US" altLang="ko-KR" sz="1200" dirty="0"/>
              <a:t>.</a:t>
            </a:r>
            <a:endParaRPr lang="ko-KR" altLang="en-US" sz="12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3754" y="133004"/>
            <a:ext cx="5619001" cy="6737279"/>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13</a:t>
            </a:fld>
            <a:endParaRPr lang="ko-KR" altLang="en-US"/>
          </a:p>
        </p:txBody>
      </p:sp>
    </p:spTree>
    <p:extLst>
      <p:ext uri="{BB962C8B-B14F-4D97-AF65-F5344CB8AC3E}">
        <p14:creationId xmlns:p14="http://schemas.microsoft.com/office/powerpoint/2010/main" val="3267300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075872" y="2798906"/>
            <a:ext cx="8098906" cy="1325563"/>
          </a:xfrm>
        </p:spPr>
        <p:txBody>
          <a:bodyPr>
            <a:normAutofit/>
          </a:bodyPr>
          <a:lstStyle/>
          <a:p>
            <a:pPr fontAlgn="base"/>
            <a:r>
              <a:rPr lang="en-US" altLang="ko-KR" b="1" dirty="0"/>
              <a:t>&lt;Open your Book in Viewer</a:t>
            </a:r>
            <a:r>
              <a:rPr lang="en-US" altLang="ko-KR" b="1" dirty="0" smtClean="0"/>
              <a:t>&gt;</a:t>
            </a:r>
            <a:endParaRPr lang="ko-KR" altLang="en-US" dirty="0"/>
          </a:p>
        </p:txBody>
      </p:sp>
      <p:sp>
        <p:nvSpPr>
          <p:cNvPr id="3" name="슬라이드 번호 개체 틀 2"/>
          <p:cNvSpPr>
            <a:spLocks noGrp="1"/>
          </p:cNvSpPr>
          <p:nvPr>
            <p:ph type="sldNum" sz="quarter" idx="12"/>
          </p:nvPr>
        </p:nvSpPr>
        <p:spPr/>
        <p:txBody>
          <a:bodyPr/>
          <a:lstStyle/>
          <a:p>
            <a:fld id="{741682FE-DC96-4F71-99D2-CBE2D4933ECD}" type="slidenum">
              <a:rPr lang="ko-KR" altLang="en-US" smtClean="0"/>
              <a:t>14</a:t>
            </a:fld>
            <a:endParaRPr lang="ko-KR" altLang="en-US"/>
          </a:p>
        </p:txBody>
      </p:sp>
    </p:spTree>
    <p:extLst>
      <p:ext uri="{BB962C8B-B14F-4D97-AF65-F5344CB8AC3E}">
        <p14:creationId xmlns:p14="http://schemas.microsoft.com/office/powerpoint/2010/main" val="3583390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50000"/>
              </a:lnSpc>
            </a:pPr>
            <a:r>
              <a:rPr lang="ko-KR" altLang="en-US" sz="2000" dirty="0"/>
              <a:t/>
            </a:r>
            <a:br>
              <a:rPr lang="ko-KR" altLang="en-US" sz="2000" dirty="0"/>
            </a:br>
            <a:r>
              <a:rPr lang="en-US" altLang="ko-KR" sz="2000" dirty="0"/>
              <a:t>1 Click the “</a:t>
            </a:r>
            <a:r>
              <a:rPr lang="en-US" altLang="ko-KR" sz="2000" dirty="0" err="1"/>
              <a:t>Ridi</a:t>
            </a:r>
            <a:r>
              <a:rPr lang="en-US" altLang="ko-KR" sz="2000" dirty="0"/>
              <a:t>” Viewer on your PC or Mobile.</a:t>
            </a:r>
            <a:r>
              <a:rPr lang="ko-KR" altLang="en-US" sz="2000" dirty="0"/>
              <a:t/>
            </a:r>
            <a:br>
              <a:rPr lang="ko-KR" altLang="en-US" sz="2000" dirty="0"/>
            </a:br>
            <a:r>
              <a:rPr lang="ko-KR" altLang="en-US" sz="2000" dirty="0" smtClean="0"/>
              <a:t>  </a:t>
            </a:r>
            <a:r>
              <a:rPr lang="ko-KR" altLang="en-US" sz="1400" dirty="0" smtClean="0"/>
              <a:t>여러분의 </a:t>
            </a:r>
            <a:r>
              <a:rPr lang="en-US" altLang="ko-KR" sz="1400" dirty="0"/>
              <a:t>PC</a:t>
            </a:r>
            <a:r>
              <a:rPr lang="ko-KR" altLang="en-US" sz="1400" dirty="0"/>
              <a:t>나 모바일에 </a:t>
            </a:r>
            <a:r>
              <a:rPr lang="ko-KR" altLang="en-US" sz="1400" dirty="0" err="1"/>
              <a:t>다운로드된</a:t>
            </a:r>
            <a:r>
              <a:rPr lang="ko-KR" altLang="en-US" sz="1400" dirty="0"/>
              <a:t> ‘</a:t>
            </a:r>
            <a:r>
              <a:rPr lang="ko-KR" altLang="en-US" sz="1400" dirty="0" err="1"/>
              <a:t>리디북스</a:t>
            </a:r>
            <a:r>
              <a:rPr lang="ko-KR" altLang="en-US" sz="1400" dirty="0"/>
              <a:t>’ 뷰어 아이콘을 클릭하세요</a:t>
            </a:r>
            <a:r>
              <a:rPr lang="en-US" altLang="ko-KR" sz="1400" dirty="0"/>
              <a:t>. </a:t>
            </a:r>
            <a:endParaRPr lang="ko-KR" altLang="en-US" sz="1400" dirty="0"/>
          </a:p>
        </p:txBody>
      </p:sp>
      <p:pic>
        <p:nvPicPr>
          <p:cNvPr id="8" name="내용 개체 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9984" y="2350265"/>
            <a:ext cx="10141837" cy="3310703"/>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15</a:t>
            </a:fld>
            <a:endParaRPr lang="ko-KR" altLang="en-US"/>
          </a:p>
        </p:txBody>
      </p:sp>
    </p:spTree>
    <p:extLst>
      <p:ext uri="{BB962C8B-B14F-4D97-AF65-F5344CB8AC3E}">
        <p14:creationId xmlns:p14="http://schemas.microsoft.com/office/powerpoint/2010/main" val="435691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50000"/>
              </a:lnSpc>
            </a:pPr>
            <a:r>
              <a:rPr lang="ko-KR" altLang="en-US" sz="2000" dirty="0"/>
              <a:t/>
            </a:r>
            <a:br>
              <a:rPr lang="ko-KR" altLang="en-US" sz="2000" dirty="0"/>
            </a:br>
            <a:r>
              <a:rPr lang="en-US" altLang="ko-KR" sz="2000" dirty="0"/>
              <a:t>2. Login with your </a:t>
            </a:r>
            <a:r>
              <a:rPr lang="en-US" altLang="ko-KR" sz="2000" dirty="0" err="1"/>
              <a:t>Ridibooks</a:t>
            </a:r>
            <a:r>
              <a:rPr lang="en-US" altLang="ko-KR" sz="2000" dirty="0"/>
              <a:t> ID(</a:t>
            </a:r>
            <a:r>
              <a:rPr lang="ko-KR" altLang="en-US" sz="2000" dirty="0"/>
              <a:t>아이디</a:t>
            </a:r>
            <a:r>
              <a:rPr lang="en-US" altLang="ko-KR" sz="2000" dirty="0"/>
              <a:t>) and Password(</a:t>
            </a:r>
            <a:r>
              <a:rPr lang="ko-KR" altLang="en-US" sz="2000" dirty="0"/>
              <a:t>비밀번호</a:t>
            </a:r>
            <a:r>
              <a:rPr lang="en-US" altLang="ko-KR" sz="2000" dirty="0"/>
              <a:t>).</a:t>
            </a:r>
            <a:r>
              <a:rPr lang="ko-KR" altLang="en-US" sz="2000" dirty="0"/>
              <a:t/>
            </a:r>
            <a:br>
              <a:rPr lang="ko-KR" altLang="en-US" sz="2000" dirty="0"/>
            </a:br>
            <a:r>
              <a:rPr lang="ko-KR" altLang="en-US" sz="2000" dirty="0" smtClean="0"/>
              <a:t>   </a:t>
            </a:r>
            <a:r>
              <a:rPr lang="ko-KR" altLang="en-US" sz="1400" dirty="0" err="1" smtClean="0"/>
              <a:t>리디북스</a:t>
            </a:r>
            <a:r>
              <a:rPr lang="ko-KR" altLang="en-US" sz="1400" dirty="0" smtClean="0"/>
              <a:t> </a:t>
            </a:r>
            <a:r>
              <a:rPr lang="ko-KR" altLang="en-US" sz="1400" dirty="0"/>
              <a:t>계정으로 로그인하세요</a:t>
            </a:r>
            <a:r>
              <a:rPr lang="en-US" altLang="ko-KR" sz="1400" dirty="0"/>
              <a:t>.</a:t>
            </a:r>
            <a:r>
              <a:rPr lang="ko-KR" altLang="en-US" sz="1400" dirty="0"/>
              <a:t/>
            </a:r>
            <a:br>
              <a:rPr lang="ko-KR" altLang="en-US" sz="1400" dirty="0"/>
            </a:br>
            <a:r>
              <a:rPr lang="en-US" altLang="ko-KR" sz="2000" dirty="0" smtClean="0"/>
              <a:t> </a:t>
            </a:r>
            <a:endParaRPr lang="ko-KR" altLang="en-US" sz="2000" dirty="0"/>
          </a:p>
        </p:txBody>
      </p:sp>
      <p:pic>
        <p:nvPicPr>
          <p:cNvPr id="3" name="내용 개체 틀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0297" y="1604356"/>
            <a:ext cx="9639993" cy="5135592"/>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16</a:t>
            </a:fld>
            <a:endParaRPr lang="ko-KR" altLang="en-US"/>
          </a:p>
        </p:txBody>
      </p:sp>
    </p:spTree>
    <p:extLst>
      <p:ext uri="{BB962C8B-B14F-4D97-AF65-F5344CB8AC3E}">
        <p14:creationId xmlns:p14="http://schemas.microsoft.com/office/powerpoint/2010/main" val="362605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422111"/>
          </a:xfrm>
        </p:spPr>
        <p:txBody>
          <a:bodyPr>
            <a:noAutofit/>
          </a:bodyPr>
          <a:lstStyle/>
          <a:p>
            <a:pPr fontAlgn="base">
              <a:lnSpc>
                <a:spcPct val="150000"/>
              </a:lnSpc>
            </a:pPr>
            <a:r>
              <a:rPr lang="en-US" altLang="ko-KR" sz="2000" dirty="0" smtClean="0"/>
              <a:t>3. Click </a:t>
            </a:r>
            <a:r>
              <a:rPr lang="en-US" altLang="ko-KR" sz="2000" dirty="0"/>
              <a:t>the “</a:t>
            </a:r>
            <a:r>
              <a:rPr lang="ko-KR" altLang="en-US" sz="2000" dirty="0"/>
              <a:t>모든 책</a:t>
            </a:r>
            <a:r>
              <a:rPr lang="en-US" altLang="ko-KR" sz="2000" dirty="0"/>
              <a:t>(all books</a:t>
            </a:r>
            <a:r>
              <a:rPr lang="en-US" altLang="ko-KR" sz="2000" dirty="0" smtClean="0"/>
              <a:t>)“.  </a:t>
            </a:r>
            <a:r>
              <a:rPr lang="en-US" altLang="ko-KR" sz="1400" dirty="0" smtClean="0"/>
              <a:t>‘</a:t>
            </a:r>
            <a:r>
              <a:rPr lang="ko-KR" altLang="en-US" sz="1400" dirty="0" smtClean="0"/>
              <a:t>모든</a:t>
            </a:r>
            <a:r>
              <a:rPr lang="en-US" altLang="ko-KR" sz="1400" dirty="0" smtClean="0"/>
              <a:t> </a:t>
            </a:r>
            <a:r>
              <a:rPr lang="ko-KR" altLang="en-US" sz="1400" dirty="0" smtClean="0"/>
              <a:t>책</a:t>
            </a:r>
            <a:r>
              <a:rPr lang="en-US" altLang="ko-KR" sz="1400" dirty="0" smtClean="0"/>
              <a:t>’</a:t>
            </a:r>
            <a:r>
              <a:rPr lang="ko-KR" altLang="en-US" sz="1400" dirty="0" smtClean="0"/>
              <a:t>을 클릭하세요</a:t>
            </a:r>
            <a:r>
              <a:rPr lang="en-US" altLang="ko-KR" sz="1400" dirty="0" smtClean="0"/>
              <a:t>.</a:t>
            </a:r>
            <a:r>
              <a:rPr lang="en-US" altLang="ko-KR" sz="1400" dirty="0"/>
              <a:t/>
            </a:r>
            <a:br>
              <a:rPr lang="en-US" altLang="ko-KR" sz="1400" dirty="0"/>
            </a:br>
            <a:r>
              <a:rPr lang="en-US" altLang="ko-KR" sz="2000" dirty="0" smtClean="0"/>
              <a:t>4. Click </a:t>
            </a:r>
            <a:r>
              <a:rPr lang="en-US" altLang="ko-KR" sz="2000" dirty="0"/>
              <a:t>the download button on the book</a:t>
            </a:r>
            <a:r>
              <a:rPr lang="en-US" altLang="ko-KR" sz="2000" dirty="0" smtClean="0"/>
              <a:t>.</a:t>
            </a:r>
            <a:r>
              <a:rPr lang="en-US" altLang="ko-KR" sz="2000" dirty="0"/>
              <a:t> </a:t>
            </a:r>
            <a:r>
              <a:rPr lang="ko-KR" altLang="en-US" sz="1400" dirty="0" smtClean="0"/>
              <a:t>표지 </a:t>
            </a:r>
            <a:r>
              <a:rPr lang="ko-KR" altLang="en-US" sz="1400" dirty="0"/>
              <a:t>위에 있는 다운로드 버튼을 클릭하세요</a:t>
            </a:r>
            <a:r>
              <a:rPr lang="en-US" altLang="ko-KR" sz="1400" dirty="0" smtClean="0"/>
              <a:t>.</a:t>
            </a:r>
            <a:br>
              <a:rPr lang="en-US" altLang="ko-KR" sz="1400" dirty="0" smtClean="0"/>
            </a:br>
            <a:r>
              <a:rPr lang="en-US" altLang="ko-KR" sz="2000" dirty="0"/>
              <a:t>5. </a:t>
            </a:r>
            <a:r>
              <a:rPr lang="en-US" altLang="ko-KR" sz="2000" dirty="0" smtClean="0"/>
              <a:t>Double click the book you want. </a:t>
            </a:r>
            <a:r>
              <a:rPr lang="ko-KR" altLang="en-US" sz="1400" dirty="0" smtClean="0"/>
              <a:t>책을 </a:t>
            </a:r>
            <a:r>
              <a:rPr lang="ko-KR" altLang="en-US" sz="1400" dirty="0"/>
              <a:t>더블클릭하면 책이 펼쳐집니다</a:t>
            </a:r>
            <a:r>
              <a:rPr lang="en-US" altLang="ko-KR" sz="1400" dirty="0" smtClean="0"/>
              <a:t>.</a:t>
            </a:r>
            <a:endParaRPr lang="ko-KR" altLang="en-US" sz="1400" dirty="0"/>
          </a:p>
        </p:txBody>
      </p:sp>
      <p:pic>
        <p:nvPicPr>
          <p:cNvPr id="3" name="내용 개체 틀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6840" y="1896356"/>
            <a:ext cx="8912629" cy="4366158"/>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17</a:t>
            </a:fld>
            <a:endParaRPr lang="ko-KR" altLang="en-US"/>
          </a:p>
        </p:txBody>
      </p:sp>
    </p:spTree>
    <p:extLst>
      <p:ext uri="{BB962C8B-B14F-4D97-AF65-F5344CB8AC3E}">
        <p14:creationId xmlns:p14="http://schemas.microsoft.com/office/powerpoint/2010/main" val="1219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r>
              <a:rPr lang="en-US" altLang="ko-KR" sz="2000" dirty="0" smtClean="0"/>
              <a:t>Now your book is open</a:t>
            </a:r>
            <a:r>
              <a:rPr lang="en-US" altLang="ko-KR" sz="1400" dirty="0" smtClean="0"/>
              <a:t>. </a:t>
            </a:r>
            <a:r>
              <a:rPr lang="ko-KR" altLang="en-US" sz="1400" dirty="0"/>
              <a:t>끝</a:t>
            </a:r>
            <a:r>
              <a:rPr lang="en-US" altLang="ko-KR" sz="1400" dirty="0"/>
              <a:t>!</a:t>
            </a:r>
            <a:endParaRPr lang="ko-KR" altLang="en-US" sz="1400" dirty="0"/>
          </a:p>
        </p:txBody>
      </p:sp>
      <p:pic>
        <p:nvPicPr>
          <p:cNvPr id="5" name="내용 개체 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993" y="1388224"/>
            <a:ext cx="7367454" cy="5328263"/>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18</a:t>
            </a:fld>
            <a:endParaRPr lang="ko-KR" altLang="en-US"/>
          </a:p>
        </p:txBody>
      </p:sp>
    </p:spTree>
    <p:extLst>
      <p:ext uri="{BB962C8B-B14F-4D97-AF65-F5344CB8AC3E}">
        <p14:creationId xmlns:p14="http://schemas.microsoft.com/office/powerpoint/2010/main" val="3091857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231371" y="431627"/>
            <a:ext cx="10515600" cy="1239231"/>
          </a:xfrm>
        </p:spPr>
        <p:txBody>
          <a:bodyPr>
            <a:noAutofit/>
          </a:bodyPr>
          <a:lstStyle/>
          <a:p>
            <a:pPr fontAlgn="base">
              <a:lnSpc>
                <a:spcPct val="100000"/>
              </a:lnSpc>
            </a:pPr>
            <a:r>
              <a:rPr lang="en-US" altLang="ko-KR" sz="2000" dirty="0"/>
              <a:t>1. Go to the website “</a:t>
            </a:r>
            <a:r>
              <a:rPr lang="en-US" altLang="ko-KR" sz="2000" b="1" dirty="0"/>
              <a:t>RIDIBOOKS</a:t>
            </a:r>
            <a:r>
              <a:rPr lang="en-US" altLang="ko-KR" sz="2000" dirty="0" smtClean="0"/>
              <a:t>”. </a:t>
            </a:r>
            <a:r>
              <a:rPr lang="en-US" altLang="ko-KR" sz="2000" dirty="0"/>
              <a:t>(</a:t>
            </a:r>
            <a:r>
              <a:rPr lang="en-US" altLang="ko-KR" sz="2000" u="sng" dirty="0">
                <a:hlinkClick r:id="rId3"/>
              </a:rPr>
              <a:t>https://ridibooks.com</a:t>
            </a:r>
            <a:r>
              <a:rPr lang="en-US" altLang="ko-KR" sz="2000" u="sng" dirty="0" smtClean="0">
                <a:hlinkClick r:id="rId3"/>
              </a:rPr>
              <a:t>/</a:t>
            </a:r>
            <a:r>
              <a:rPr lang="en-US" altLang="ko-KR" sz="2000" dirty="0" smtClean="0"/>
              <a:t>)</a:t>
            </a:r>
            <a:r>
              <a:rPr lang="en-US" altLang="ko-KR" sz="2000" dirty="0"/>
              <a:t> </a:t>
            </a:r>
            <a:r>
              <a:rPr lang="ko-KR" altLang="en-US" sz="1400" dirty="0" smtClean="0"/>
              <a:t>웹사이트 </a:t>
            </a:r>
            <a:r>
              <a:rPr lang="ko-KR" altLang="en-US" sz="1400" dirty="0"/>
              <a:t>“</a:t>
            </a:r>
            <a:r>
              <a:rPr lang="ko-KR" altLang="en-US" sz="1400" b="1" dirty="0" err="1"/>
              <a:t>리디북스</a:t>
            </a:r>
            <a:r>
              <a:rPr lang="ko-KR" altLang="en-US" sz="1400" dirty="0" err="1"/>
              <a:t>‘로</a:t>
            </a:r>
            <a:r>
              <a:rPr lang="ko-KR" altLang="en-US" sz="1400" dirty="0"/>
              <a:t> 간다</a:t>
            </a:r>
            <a:r>
              <a:rPr lang="en-US" altLang="ko-KR" sz="1400" dirty="0" smtClean="0"/>
              <a:t>.</a:t>
            </a:r>
            <a:br>
              <a:rPr lang="en-US" altLang="ko-KR" sz="1400" dirty="0" smtClean="0"/>
            </a:br>
            <a:r>
              <a:rPr lang="en-US" altLang="ko-KR" sz="1400" dirty="0" smtClean="0"/>
              <a:t/>
            </a:r>
            <a:br>
              <a:rPr lang="en-US" altLang="ko-KR" sz="1400" dirty="0" smtClean="0"/>
            </a:br>
            <a:r>
              <a:rPr lang="en-US" altLang="ko-KR" sz="2000" dirty="0" smtClean="0"/>
              <a:t>2</a:t>
            </a:r>
            <a:r>
              <a:rPr lang="en-US" altLang="ko-KR" sz="2000" dirty="0"/>
              <a:t>. Click the ‘</a:t>
            </a:r>
            <a:r>
              <a:rPr lang="ko-KR" altLang="en-US" sz="2000" b="1" dirty="0"/>
              <a:t>회원가입</a:t>
            </a:r>
            <a:r>
              <a:rPr lang="en-US" altLang="ko-KR" sz="2000" b="1" dirty="0"/>
              <a:t>(Register)</a:t>
            </a:r>
            <a:r>
              <a:rPr lang="en-US" altLang="ko-KR" sz="2000" dirty="0"/>
              <a:t>’ to create an account. </a:t>
            </a:r>
            <a:r>
              <a:rPr lang="en-US" altLang="ko-KR" sz="1800" dirty="0" smtClean="0"/>
              <a:t> </a:t>
            </a:r>
            <a:r>
              <a:rPr lang="ko-KR" altLang="en-US" sz="1400" b="1" dirty="0" smtClean="0"/>
              <a:t>회원가입</a:t>
            </a:r>
            <a:r>
              <a:rPr lang="ko-KR" altLang="en-US" sz="1400" dirty="0" smtClean="0"/>
              <a:t> </a:t>
            </a:r>
            <a:r>
              <a:rPr lang="ko-KR" altLang="en-US" sz="1400" dirty="0"/>
              <a:t>버튼을 클릭한다</a:t>
            </a:r>
            <a:r>
              <a:rPr lang="en-US" altLang="ko-KR" sz="1400" dirty="0"/>
              <a:t>.</a:t>
            </a:r>
            <a:endParaRPr lang="ko-KR" altLang="en-US" sz="1400" dirty="0"/>
          </a:p>
        </p:txBody>
      </p:sp>
      <p:pic>
        <p:nvPicPr>
          <p:cNvPr id="3" name="내용 개체 틀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40865" y="1670858"/>
            <a:ext cx="9024859" cy="5162002"/>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2</a:t>
            </a:fld>
            <a:endParaRPr lang="ko-KR" altLang="en-US"/>
          </a:p>
        </p:txBody>
      </p:sp>
    </p:spTree>
    <p:extLst>
      <p:ext uri="{BB962C8B-B14F-4D97-AF65-F5344CB8AC3E}">
        <p14:creationId xmlns:p14="http://schemas.microsoft.com/office/powerpoint/2010/main" val="2088776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r>
              <a:rPr lang="en-US" altLang="ko-KR" sz="2000" dirty="0"/>
              <a:t>3. Click the ‘</a:t>
            </a:r>
            <a:r>
              <a:rPr lang="ko-KR" altLang="en-US" sz="2000" b="1" dirty="0"/>
              <a:t>일반 회원가입</a:t>
            </a:r>
            <a:r>
              <a:rPr lang="en-US" altLang="ko-KR" sz="2000" b="1" dirty="0"/>
              <a:t>(Standard Register</a:t>
            </a:r>
            <a:r>
              <a:rPr lang="en-US" altLang="ko-KR" sz="2000" b="1" dirty="0" smtClean="0"/>
              <a:t>)</a:t>
            </a:r>
            <a:r>
              <a:rPr lang="en-US" altLang="ko-KR" sz="2000" dirty="0" smtClean="0"/>
              <a:t>.’ </a:t>
            </a:r>
            <a:r>
              <a:rPr lang="en-US" altLang="ko-KR" sz="1400" b="1" dirty="0" smtClean="0"/>
              <a:t>‘</a:t>
            </a:r>
            <a:r>
              <a:rPr lang="ko-KR" altLang="en-US" sz="1400" b="1" dirty="0" smtClean="0"/>
              <a:t>일반 회원가입</a:t>
            </a:r>
            <a:r>
              <a:rPr lang="en-US" altLang="ko-KR" sz="1400" b="1" dirty="0" smtClean="0"/>
              <a:t>’</a:t>
            </a:r>
            <a:r>
              <a:rPr lang="ko-KR" altLang="en-US" sz="1400" dirty="0" smtClean="0"/>
              <a:t>을 클릭한다</a:t>
            </a:r>
            <a:r>
              <a:rPr lang="en-US" altLang="ko-KR" sz="1400" dirty="0" smtClean="0"/>
              <a:t>.</a:t>
            </a:r>
            <a:endParaRPr lang="en-US" altLang="ko-KR" sz="1400" dirty="0"/>
          </a:p>
        </p:txBody>
      </p:sp>
      <p:pic>
        <p:nvPicPr>
          <p:cNvPr id="14" name="내용 개체 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1690" y="1271847"/>
            <a:ext cx="9375350" cy="5244702"/>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3</a:t>
            </a:fld>
            <a:endParaRPr lang="ko-KR" altLang="en-US"/>
          </a:p>
        </p:txBody>
      </p:sp>
    </p:spTree>
    <p:extLst>
      <p:ext uri="{BB962C8B-B14F-4D97-AF65-F5344CB8AC3E}">
        <p14:creationId xmlns:p14="http://schemas.microsoft.com/office/powerpoint/2010/main" val="5027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904702" y="365125"/>
            <a:ext cx="10515600" cy="1239231"/>
          </a:xfrm>
        </p:spPr>
        <p:txBody>
          <a:bodyPr>
            <a:noAutofit/>
          </a:bodyPr>
          <a:lstStyle/>
          <a:p>
            <a:pPr fontAlgn="base">
              <a:lnSpc>
                <a:spcPct val="150000"/>
              </a:lnSpc>
            </a:pPr>
            <a:r>
              <a:rPr lang="en-US" altLang="ko-KR" sz="2000" dirty="0"/>
              <a:t>4. </a:t>
            </a:r>
            <a:r>
              <a:rPr lang="en-US" altLang="ko-KR" sz="2000" dirty="0" smtClean="0"/>
              <a:t>-Fill </a:t>
            </a:r>
            <a:r>
              <a:rPr lang="en-US" altLang="ko-KR" sz="2000" dirty="0"/>
              <a:t>your information in the blanks as </a:t>
            </a:r>
            <a:r>
              <a:rPr lang="en-US" altLang="ko-KR" sz="2000" dirty="0" smtClean="0"/>
              <a:t>below. </a:t>
            </a:r>
            <a:r>
              <a:rPr lang="ko-KR" altLang="en-US" sz="1400" dirty="0" smtClean="0"/>
              <a:t>아래의 </a:t>
            </a:r>
            <a:r>
              <a:rPr lang="ko-KR" altLang="en-US" sz="1400" dirty="0"/>
              <a:t>사항을 입력한다</a:t>
            </a:r>
            <a:r>
              <a:rPr lang="en-US" altLang="ko-KR" sz="1400" dirty="0" smtClean="0"/>
              <a:t>.</a:t>
            </a:r>
            <a:br>
              <a:rPr lang="en-US" altLang="ko-KR" sz="1400" dirty="0" smtClean="0"/>
            </a:br>
            <a:r>
              <a:rPr lang="en-US" altLang="ko-KR" sz="2000" dirty="0" smtClean="0"/>
              <a:t>   -Click </a:t>
            </a:r>
            <a:r>
              <a:rPr lang="en-US" altLang="ko-KR" sz="2000" dirty="0"/>
              <a:t>the </a:t>
            </a:r>
            <a:r>
              <a:rPr lang="en-US" altLang="ko-KR" sz="2000" dirty="0" err="1"/>
              <a:t>bluebox</a:t>
            </a:r>
            <a:r>
              <a:rPr lang="en-US" altLang="ko-KR" sz="2000" dirty="0"/>
              <a:t>(registration completed</a:t>
            </a:r>
            <a:r>
              <a:rPr lang="en-US" altLang="ko-KR" sz="2000" dirty="0" smtClean="0"/>
              <a:t>). </a:t>
            </a:r>
            <a:r>
              <a:rPr lang="ko-KR" altLang="en-US" sz="1400" dirty="0" smtClean="0"/>
              <a:t>맨 </a:t>
            </a:r>
            <a:r>
              <a:rPr lang="ko-KR" altLang="en-US" sz="1400" dirty="0"/>
              <a:t>아래 회원가입완료 버튼을 누른다</a:t>
            </a:r>
            <a:r>
              <a:rPr lang="en-US" altLang="ko-KR" sz="1400" dirty="0"/>
              <a:t>.</a:t>
            </a:r>
            <a:r>
              <a:rPr lang="ko-KR" altLang="en-US" sz="1400" dirty="0"/>
              <a:t/>
            </a:r>
            <a:br>
              <a:rPr lang="ko-KR" altLang="en-US" sz="1400" dirty="0"/>
            </a:br>
            <a:endParaRPr lang="ko-KR" altLang="en-US" sz="1400" dirty="0"/>
          </a:p>
        </p:txBody>
      </p:sp>
      <p:pic>
        <p:nvPicPr>
          <p:cNvPr id="14" name="내용 개체 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5233" y="1321724"/>
            <a:ext cx="9483000" cy="5299932"/>
          </a:xfrm>
        </p:spPr>
      </p:pic>
      <p:sp>
        <p:nvSpPr>
          <p:cNvPr id="3" name="슬라이드 번호 개체 틀 2"/>
          <p:cNvSpPr>
            <a:spLocks noGrp="1"/>
          </p:cNvSpPr>
          <p:nvPr>
            <p:ph type="sldNum" sz="quarter" idx="12"/>
          </p:nvPr>
        </p:nvSpPr>
        <p:spPr/>
        <p:txBody>
          <a:bodyPr/>
          <a:lstStyle/>
          <a:p>
            <a:fld id="{741682FE-DC96-4F71-99D2-CBE2D4933ECD}" type="slidenum">
              <a:rPr lang="ko-KR" altLang="en-US" smtClean="0"/>
              <a:t>4</a:t>
            </a:fld>
            <a:endParaRPr lang="ko-KR" altLang="en-US"/>
          </a:p>
        </p:txBody>
      </p:sp>
    </p:spTree>
    <p:extLst>
      <p:ext uri="{BB962C8B-B14F-4D97-AF65-F5344CB8AC3E}">
        <p14:creationId xmlns:p14="http://schemas.microsoft.com/office/powerpoint/2010/main" val="3330504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00000"/>
              </a:lnSpc>
            </a:pPr>
            <a:r>
              <a:rPr lang="en-US" altLang="ko-KR" sz="2000" dirty="0" smtClean="0"/>
              <a:t>5</a:t>
            </a:r>
            <a:r>
              <a:rPr lang="en-US" altLang="ko-KR" sz="2000" dirty="0"/>
              <a:t>. Go to your Email to check your Pin Number sent</a:t>
            </a:r>
            <a:r>
              <a:rPr lang="en-US" altLang="ko-KR" sz="2000" dirty="0" smtClean="0"/>
              <a:t>. </a:t>
            </a:r>
            <a:br>
              <a:rPr lang="en-US" altLang="ko-KR" sz="2000" dirty="0" smtClean="0"/>
            </a:br>
            <a:r>
              <a:rPr lang="en-US" altLang="ko-KR" sz="2000" dirty="0"/>
              <a:t> </a:t>
            </a:r>
            <a:r>
              <a:rPr lang="en-US" altLang="ko-KR" sz="2000" dirty="0" smtClean="0"/>
              <a:t>  </a:t>
            </a:r>
            <a:r>
              <a:rPr lang="ko-KR" altLang="en-US" sz="1400" dirty="0" smtClean="0"/>
              <a:t>이메일로 </a:t>
            </a:r>
            <a:r>
              <a:rPr lang="ko-KR" altLang="en-US" sz="1400" dirty="0"/>
              <a:t>보내진 인증번호를 확인한다</a:t>
            </a:r>
            <a:r>
              <a:rPr lang="en-US" altLang="ko-KR" sz="1400" dirty="0"/>
              <a:t>.</a:t>
            </a:r>
            <a:endParaRPr lang="ko-KR" altLang="en-US" sz="14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6948" y="1604356"/>
            <a:ext cx="6138103" cy="4576105"/>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5</a:t>
            </a:fld>
            <a:endParaRPr lang="ko-KR" altLang="en-US"/>
          </a:p>
        </p:txBody>
      </p:sp>
    </p:spTree>
    <p:extLst>
      <p:ext uri="{BB962C8B-B14F-4D97-AF65-F5344CB8AC3E}">
        <p14:creationId xmlns:p14="http://schemas.microsoft.com/office/powerpoint/2010/main" val="428165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50000"/>
              </a:lnSpc>
            </a:pPr>
            <a:r>
              <a:rPr lang="en-US" altLang="ko-KR" sz="2000" dirty="0" smtClean="0"/>
              <a:t>6</a:t>
            </a:r>
            <a:r>
              <a:rPr lang="en-US" altLang="ko-KR" sz="2000" dirty="0"/>
              <a:t>. Put your Pin Number</a:t>
            </a:r>
            <a:r>
              <a:rPr lang="en-US" altLang="ko-KR" sz="2000" dirty="0" smtClean="0"/>
              <a:t>. </a:t>
            </a:r>
            <a:r>
              <a:rPr lang="ko-KR" altLang="en-US" sz="1400" dirty="0" smtClean="0"/>
              <a:t>인증번호를 </a:t>
            </a:r>
            <a:r>
              <a:rPr lang="ko-KR" altLang="en-US" sz="1400" dirty="0"/>
              <a:t>입력한다</a:t>
            </a:r>
            <a:r>
              <a:rPr lang="en-US" altLang="ko-KR" sz="1400" dirty="0" smtClean="0"/>
              <a:t>.</a:t>
            </a:r>
            <a:r>
              <a:rPr lang="en-US" altLang="ko-KR" sz="1400" dirty="0"/>
              <a:t/>
            </a:r>
            <a:br>
              <a:rPr lang="en-US" altLang="ko-KR" sz="1400" dirty="0"/>
            </a:br>
            <a:r>
              <a:rPr lang="en-US" altLang="ko-KR" sz="2000" dirty="0"/>
              <a:t>7. Click the ‘</a:t>
            </a:r>
            <a:r>
              <a:rPr lang="ko-KR" altLang="en-US" sz="2000" dirty="0"/>
              <a:t>확인</a:t>
            </a:r>
            <a:r>
              <a:rPr lang="en-US" altLang="ko-KR" sz="2000" dirty="0"/>
              <a:t>’. </a:t>
            </a:r>
            <a:r>
              <a:rPr lang="ko-KR" altLang="en-US" sz="1400" dirty="0"/>
              <a:t>확인을 누른다</a:t>
            </a:r>
            <a:r>
              <a:rPr lang="en-US" altLang="ko-KR" sz="1400" dirty="0"/>
              <a:t>.</a:t>
            </a:r>
            <a:endParaRPr lang="ko-KR" altLang="en-US" sz="14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8362" y="1604356"/>
            <a:ext cx="10035275" cy="4572607"/>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6</a:t>
            </a:fld>
            <a:endParaRPr lang="ko-KR" altLang="en-US"/>
          </a:p>
        </p:txBody>
      </p:sp>
    </p:spTree>
    <p:extLst>
      <p:ext uri="{BB962C8B-B14F-4D97-AF65-F5344CB8AC3E}">
        <p14:creationId xmlns:p14="http://schemas.microsoft.com/office/powerpoint/2010/main" val="308255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50000"/>
              </a:lnSpc>
            </a:pPr>
            <a:r>
              <a:rPr lang="en-US" altLang="ko-KR" sz="2000" dirty="0" smtClean="0"/>
              <a:t>8. </a:t>
            </a:r>
            <a:r>
              <a:rPr lang="en-US" altLang="ko-KR" sz="2000" dirty="0"/>
              <a:t>Your account is created</a:t>
            </a:r>
            <a:r>
              <a:rPr lang="en-US" altLang="ko-KR" sz="2000" dirty="0" smtClean="0"/>
              <a:t>!! </a:t>
            </a:r>
            <a:br>
              <a:rPr lang="en-US" altLang="ko-KR" sz="2000" dirty="0" smtClean="0"/>
            </a:br>
            <a:r>
              <a:rPr lang="en-US" altLang="ko-KR" sz="1400" dirty="0" smtClean="0"/>
              <a:t>     </a:t>
            </a:r>
            <a:r>
              <a:rPr lang="ko-KR" altLang="en-US" sz="1400" dirty="0" err="1" smtClean="0"/>
              <a:t>리디북스</a:t>
            </a:r>
            <a:r>
              <a:rPr lang="ko-KR" altLang="en-US" sz="1400" dirty="0" smtClean="0"/>
              <a:t> 계정이 생성되었습니다</a:t>
            </a:r>
            <a:r>
              <a:rPr lang="en-US" altLang="ko-KR" sz="1200" dirty="0" smtClean="0"/>
              <a:t>.</a:t>
            </a:r>
            <a:endParaRPr lang="ko-KR" altLang="en-US" sz="12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6376" y="1604356"/>
            <a:ext cx="9979248" cy="4572607"/>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7</a:t>
            </a:fld>
            <a:endParaRPr lang="ko-KR" altLang="en-US"/>
          </a:p>
        </p:txBody>
      </p:sp>
    </p:spTree>
    <p:extLst>
      <p:ext uri="{BB962C8B-B14F-4D97-AF65-F5344CB8AC3E}">
        <p14:creationId xmlns:p14="http://schemas.microsoft.com/office/powerpoint/2010/main" val="411436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290945" y="299259"/>
            <a:ext cx="11380124" cy="1305098"/>
          </a:xfrm>
        </p:spPr>
        <p:txBody>
          <a:bodyPr>
            <a:noAutofit/>
          </a:bodyPr>
          <a:lstStyle/>
          <a:p>
            <a:pPr fontAlgn="base">
              <a:lnSpc>
                <a:spcPct val="100000"/>
              </a:lnSpc>
            </a:pPr>
            <a:r>
              <a:rPr lang="en-US" altLang="ko-KR" sz="2000" dirty="0"/>
              <a:t/>
            </a:r>
            <a:br>
              <a:rPr lang="en-US" altLang="ko-KR" sz="2000" dirty="0"/>
            </a:br>
            <a:r>
              <a:rPr lang="en-US" altLang="ko-KR" sz="2000" dirty="0" smtClean="0"/>
              <a:t>9. </a:t>
            </a:r>
            <a:r>
              <a:rPr lang="en-US" altLang="ko-KR" sz="2000" dirty="0"/>
              <a:t>In bottom of the First page of RIDIBOOKS, click the ‘</a:t>
            </a:r>
            <a:r>
              <a:rPr lang="ko-KR" altLang="en-US" sz="2000" dirty="0"/>
              <a:t>뷰어다운로드</a:t>
            </a:r>
            <a:r>
              <a:rPr lang="en-US" altLang="ko-KR" sz="2000" dirty="0"/>
              <a:t>(Downloading the Viewer</a:t>
            </a:r>
            <a:r>
              <a:rPr lang="en-US" altLang="ko-KR" sz="2000" dirty="0" smtClean="0"/>
              <a:t>). </a:t>
            </a:r>
            <a:br>
              <a:rPr lang="en-US" altLang="ko-KR" sz="2000" dirty="0" smtClean="0"/>
            </a:br>
            <a:r>
              <a:rPr lang="en-US" altLang="ko-KR" sz="2000" dirty="0" smtClean="0"/>
              <a:t>   </a:t>
            </a:r>
            <a:r>
              <a:rPr lang="ko-KR" altLang="en-US" sz="1400" dirty="0" err="1" smtClean="0"/>
              <a:t>리디북스</a:t>
            </a:r>
            <a:r>
              <a:rPr lang="ko-KR" altLang="en-US" sz="1400" dirty="0" smtClean="0"/>
              <a:t> 첫 화면 </a:t>
            </a:r>
            <a:r>
              <a:rPr lang="ko-KR" altLang="en-US" sz="1400" dirty="0"/>
              <a:t>하단에 있는 ‘</a:t>
            </a:r>
            <a:r>
              <a:rPr lang="ko-KR" altLang="en-US" sz="1400" dirty="0" smtClean="0"/>
              <a:t>뷰어 </a:t>
            </a:r>
            <a:r>
              <a:rPr lang="ko-KR" altLang="en-US" sz="1400" dirty="0" err="1" smtClean="0"/>
              <a:t>다운로드</a:t>
            </a:r>
            <a:r>
              <a:rPr lang="ko-KR" altLang="en-US" sz="1400" dirty="0" err="1"/>
              <a:t>’를</a:t>
            </a:r>
            <a:r>
              <a:rPr lang="ko-KR" altLang="en-US" sz="1400" dirty="0"/>
              <a:t> 클릭한다</a:t>
            </a:r>
            <a:r>
              <a:rPr lang="en-US" altLang="ko-KR" sz="1400" dirty="0"/>
              <a:t>.</a:t>
            </a:r>
            <a:r>
              <a:rPr lang="ko-KR" altLang="en-US" sz="1400" dirty="0"/>
              <a:t/>
            </a:r>
            <a:br>
              <a:rPr lang="ko-KR" altLang="en-US" sz="1400" dirty="0"/>
            </a:br>
            <a:endParaRPr lang="ko-KR" altLang="en-US" sz="14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7949" y="1763912"/>
            <a:ext cx="9248006" cy="4869645"/>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8</a:t>
            </a:fld>
            <a:endParaRPr lang="ko-KR" altLang="en-US"/>
          </a:p>
        </p:txBody>
      </p:sp>
    </p:spTree>
    <p:extLst>
      <p:ext uri="{BB962C8B-B14F-4D97-AF65-F5344CB8AC3E}">
        <p14:creationId xmlns:p14="http://schemas.microsoft.com/office/powerpoint/2010/main" val="2720668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838200" y="365125"/>
            <a:ext cx="10515600" cy="1239231"/>
          </a:xfrm>
        </p:spPr>
        <p:txBody>
          <a:bodyPr>
            <a:noAutofit/>
          </a:bodyPr>
          <a:lstStyle/>
          <a:p>
            <a:pPr fontAlgn="base">
              <a:lnSpc>
                <a:spcPct val="100000"/>
              </a:lnSpc>
            </a:pPr>
            <a:r>
              <a:rPr lang="en-US" altLang="ko-KR" sz="2000" dirty="0" smtClean="0"/>
              <a:t>10. </a:t>
            </a:r>
            <a:r>
              <a:rPr lang="en-US" altLang="ko-KR" sz="2000" dirty="0"/>
              <a:t>Choose the proper one - Mobile (apple/Google) or Pc (Window/Mac)</a:t>
            </a:r>
            <a:br>
              <a:rPr lang="en-US" altLang="ko-KR" sz="2000" dirty="0"/>
            </a:br>
            <a:r>
              <a:rPr lang="en-US" altLang="ko-KR" sz="2000" dirty="0" smtClean="0"/>
              <a:t>     </a:t>
            </a:r>
            <a:r>
              <a:rPr lang="ko-KR" altLang="en-US" sz="1400" dirty="0" smtClean="0"/>
              <a:t>알맞은 </a:t>
            </a:r>
            <a:r>
              <a:rPr lang="ko-KR" altLang="en-US" sz="1400" dirty="0"/>
              <a:t>환경의 뷰어를 선택한다</a:t>
            </a:r>
            <a:r>
              <a:rPr lang="en-US" altLang="ko-KR" sz="1400" dirty="0"/>
              <a:t>.</a:t>
            </a:r>
            <a:r>
              <a:rPr lang="ko-KR" altLang="en-US" sz="1200" dirty="0"/>
              <a:t/>
            </a:r>
            <a:br>
              <a:rPr lang="ko-KR" altLang="en-US" sz="1200" dirty="0"/>
            </a:br>
            <a:endParaRPr lang="ko-KR" altLang="en-US" sz="1200" dirty="0"/>
          </a:p>
        </p:txBody>
      </p:sp>
      <p:pic>
        <p:nvPicPr>
          <p:cNvPr id="9" name="내용 개체 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865" y="1271847"/>
            <a:ext cx="11120269" cy="4771506"/>
          </a:xfrm>
        </p:spPr>
      </p:pic>
      <p:sp>
        <p:nvSpPr>
          <p:cNvPr id="2" name="슬라이드 번호 개체 틀 1"/>
          <p:cNvSpPr>
            <a:spLocks noGrp="1"/>
          </p:cNvSpPr>
          <p:nvPr>
            <p:ph type="sldNum" sz="quarter" idx="12"/>
          </p:nvPr>
        </p:nvSpPr>
        <p:spPr/>
        <p:txBody>
          <a:bodyPr/>
          <a:lstStyle/>
          <a:p>
            <a:fld id="{741682FE-DC96-4F71-99D2-CBE2D4933ECD}" type="slidenum">
              <a:rPr lang="ko-KR" altLang="en-US" smtClean="0"/>
              <a:t>9</a:t>
            </a:fld>
            <a:endParaRPr lang="ko-KR" altLang="en-US"/>
          </a:p>
        </p:txBody>
      </p:sp>
    </p:spTree>
    <p:extLst>
      <p:ext uri="{BB962C8B-B14F-4D97-AF65-F5344CB8AC3E}">
        <p14:creationId xmlns:p14="http://schemas.microsoft.com/office/powerpoint/2010/main" val="3036366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206</Words>
  <Application>Microsoft Office PowerPoint</Application>
  <PresentationFormat>와이드스크린</PresentationFormat>
  <Paragraphs>54</Paragraphs>
  <Slides>18</Slides>
  <Notes>18</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18</vt:i4>
      </vt:variant>
    </vt:vector>
  </HeadingPairs>
  <TitlesOfParts>
    <vt:vector size="21" baseType="lpstr">
      <vt:lpstr>맑은 고딕</vt:lpstr>
      <vt:lpstr>Arial</vt:lpstr>
      <vt:lpstr>Office 테마</vt:lpstr>
      <vt:lpstr> How to purchase the  E-BOOK 전자책 사는 법   </vt:lpstr>
      <vt:lpstr>1. Go to the website “RIDIBOOKS”. (https://ridibooks.com/) 웹사이트 “리디북스‘로 간다.  2. Click the ‘회원가입(Register)’ to create an account.  회원가입 버튼을 클릭한다.</vt:lpstr>
      <vt:lpstr>3. Click the ‘일반 회원가입(Standard Register).’ ‘일반 회원가입’을 클릭한다.</vt:lpstr>
      <vt:lpstr>4. -Fill your information in the blanks as below. 아래의 사항을 입력한다.    -Click the bluebox(registration completed). 맨 아래 회원가입완료 버튼을 누른다. </vt:lpstr>
      <vt:lpstr>5. Go to your Email to check your Pin Number sent.     이메일로 보내진 인증번호를 확인한다.</vt:lpstr>
      <vt:lpstr>6. Put your Pin Number. 인증번호를 입력한다. 7. Click the ‘확인’. 확인을 누른다.</vt:lpstr>
      <vt:lpstr>8. Your account is created!!       리디북스 계정이 생성되었습니다.</vt:lpstr>
      <vt:lpstr> 9. In bottom of the First page of RIDIBOOKS, click the ‘뷰어다운로드(Downloading the Viewer).     리디북스 첫 화면 하단에 있는 ‘뷰어 다운로드’를 클릭한다. </vt:lpstr>
      <vt:lpstr>10. Choose the proper one - Mobile (apple/Google) or Pc (Window/Mac)      알맞은 환경의 뷰어를 선택한다. </vt:lpstr>
      <vt:lpstr>11. Type title of the book in the box.      상단 흰 박스에 책 제목을 써 넣는다.</vt:lpstr>
      <vt:lpstr>12. Click the book you want.          원하는 책을 클릭한다.</vt:lpstr>
      <vt:lpstr>13. Click the buying(bluebox).          ‘구매하기’ 버튼을 클릭한다.</vt:lpstr>
      <vt:lpstr>14. Choose the Paying method       (해외발행 신용카드 = foreign credit card)          결제방법을 선택한다. 　 15. Tick off the ‘Agree to Purchase(구매동의)’.        ‘구매동의’를 체크한다. 　 16. From now on, follow the Payment Process.        이후 결제를 진행한다.</vt:lpstr>
      <vt:lpstr>&lt;Open your Book in Viewer&gt;</vt:lpstr>
      <vt:lpstr> 1 Click the “Ridi” Viewer on your PC or Mobile.   여러분의 PC나 모바일에 다운로드된 ‘리디북스’ 뷰어 아이콘을 클릭하세요. </vt:lpstr>
      <vt:lpstr> 2. Login with your Ridibooks ID(아이디) and Password(비밀번호).    리디북스 계정으로 로그인하세요.  </vt:lpstr>
      <vt:lpstr>3. Click the “모든 책(all books)“.  ‘모든 책’을 클릭하세요. 4. Click the download button on the book. 표지 위에 있는 다운로드 버튼을 클릭하세요. 5. Double click the book you want. 책을 더블클릭하면 책이 펼쳐집니다.</vt:lpstr>
      <vt:lpstr>Now your book is open. 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&lt;이화 한국어&gt; 전자책 사는 법  How to purchase the EWHA KOREAN (E-BOOK) </dc:title>
  <dc:creator>user</dc:creator>
  <cp:lastModifiedBy>user</cp:lastModifiedBy>
  <cp:revision>37</cp:revision>
  <dcterms:created xsi:type="dcterms:W3CDTF">2020-03-25T05:12:06Z</dcterms:created>
  <dcterms:modified xsi:type="dcterms:W3CDTF">2021-09-02T06:23:03Z</dcterms:modified>
</cp:coreProperties>
</file>